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19" r:id="rId2"/>
    <p:sldId id="317" r:id="rId3"/>
    <p:sldId id="318" r:id="rId4"/>
    <p:sldId id="327" r:id="rId5"/>
    <p:sldId id="330" r:id="rId6"/>
    <p:sldId id="328" r:id="rId7"/>
    <p:sldId id="329" r:id="rId8"/>
    <p:sldId id="326" r:id="rId9"/>
    <p:sldId id="320" r:id="rId10"/>
    <p:sldId id="321" r:id="rId11"/>
    <p:sldId id="322" r:id="rId12"/>
    <p:sldId id="324" r:id="rId13"/>
    <p:sldId id="325" r:id="rId14"/>
    <p:sldId id="32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50" d="100"/>
          <a:sy n="150" d="100"/>
        </p:scale>
        <p:origin x="7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3BF46-3898-494B-8335-45D89F6B2435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AE812-6DE5-4AAB-8EA8-FB460C524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256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6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52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585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98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1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59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322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0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94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7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E9357-C638-BBF8-BACB-1B1AD56E3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0AA1D-CF89-B928-F72A-FABDB59C8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E6DF4-33CE-15C9-0962-BD2FC59C5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F09C6-1DF4-AB54-38C2-1AA7D655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265340-04A9-FB72-DBD3-8E7D6670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72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13C9-5877-6063-8DB2-8CB4EB7F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A03198-D7B3-06F9-B844-F013AD0D6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E72DC-6470-C060-A403-06F50D6EB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C8A7D-91F8-2247-3BDD-3516BC67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F27E7-1460-242E-AF0B-675B2CBF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2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ED0090-456F-685D-AD5E-36AAE3260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E1EFB9-F152-F977-C9F4-E59C12297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99C1A-39FD-BC98-2C62-5206BF77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DF1D6-C411-E1FB-7754-913BEF24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A53DF-C4A9-2771-1C95-71D9F74F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2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03EBB-55AC-D786-0106-3A04724E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425A19-8E4F-6DC9-2D56-6E3D82282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373852-8889-1D7C-6F03-D614285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D5890-A6CD-22C9-A006-D9F967DD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10E8D-CCC0-79DF-D676-0EA139A9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7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B9D0F-C3AC-D076-5AAF-6514209F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5869AC-91F6-9622-C60B-B68E0B0D9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9E5DAE-47FF-6A55-CCCC-B4965E92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DFB68-C409-ABF6-D888-D6B4C1B7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FF1D7-C982-473E-CDFF-9022D2EE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4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E2D3E-2010-D0D5-38CE-48FEC0D7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38F43-63A3-11DD-BED9-5C8665003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98E353-A3BA-8AB5-F3FE-1F433F0E1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45E763-117A-4890-F2EF-67AB0D59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1D44AC-08AC-DD37-DE5C-2D0DF29A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2B2AC-824C-23F4-97B1-B3FD0D2F8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0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F2A90-28DD-AE7A-69D6-611A76BF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192B02-07F6-512E-FC87-75BF3AB34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6EBE3F-8649-5FEF-E7D4-DF3294A6E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797CE-8E3C-0E64-D873-1E42B2690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430B0F-6D92-1213-0FA1-83B37DBF7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90C7F6-229A-565A-6A89-FCEC609C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B7F1D7-CA8A-6910-C641-26B10E3D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BB2AAD-387E-AC4E-0C5A-A2EDCD20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E6ABE-53E5-1805-745E-58B30D97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CB0E0E-A666-885D-7693-43667B72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352DBE-F486-8117-CF11-9895768B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2CB593-80D0-C77E-4199-1004E6F2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E34C64-024F-397F-9EAC-E6DD5696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4EB857-BD94-1E0A-8564-1517B0B5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4222CA-C89B-307E-289A-2557746E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3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988D6-9CD8-A4E3-8C57-FB44BA73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7D93F-A45D-B8EF-47FB-5EF9084E4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1CE512-0ACC-838B-B899-A2AD5BF17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EE24D-CE8F-0A53-9F44-502FEF9F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FC3CC0-E197-7264-613C-A9E239FF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9829F0-3179-CEE9-EF93-9744CDD2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9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65763-81EB-5FBE-02AC-BA18066E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ED67B6-9449-34CA-420D-090ABF68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979629-CEAF-4C55-F5A8-6DEA760EF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431C73-304E-A2C8-707A-CFDB3534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01DD9A-2CFF-EF6E-BCDE-602368B3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461D9B-AD59-5A31-8249-4F726CF7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09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25355B-13E5-FD17-7E8E-05219D78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8641C7-D444-D634-B5FA-718D0E22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E4261-D333-75D9-E369-38804525B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002F3-65E0-40C8-AAC0-330358B276FC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66FA23-A78E-23CC-CF19-09153A872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4C1548-1C3B-47AA-A952-229B6F5F8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4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3272950" y="2915471"/>
            <a:ext cx="5646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4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66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48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469786" y="5480847"/>
            <a:ext cx="20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B60444-504A-2163-6255-776E59495E4D}"/>
              </a:ext>
            </a:extLst>
          </p:cNvPr>
          <p:cNvSpPr/>
          <p:nvPr/>
        </p:nvSpPr>
        <p:spPr>
          <a:xfrm>
            <a:off x="261258" y="261314"/>
            <a:ext cx="11669485" cy="63353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3194A3-68E5-7FAF-1654-0FB27D63AF23}"/>
              </a:ext>
            </a:extLst>
          </p:cNvPr>
          <p:cNvGrpSpPr/>
          <p:nvPr/>
        </p:nvGrpSpPr>
        <p:grpSpPr>
          <a:xfrm>
            <a:off x="2956684" y="865118"/>
            <a:ext cx="6278633" cy="1608116"/>
            <a:chOff x="2774875" y="865118"/>
            <a:chExt cx="6278633" cy="16081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21BF69-EADB-4E99-99EC-BCDE9C3EAC8C}"/>
                </a:ext>
              </a:extLst>
            </p:cNvPr>
            <p:cNvSpPr txBox="1"/>
            <p:nvPr/>
          </p:nvSpPr>
          <p:spPr>
            <a:xfrm>
              <a:off x="2894774" y="945901"/>
              <a:ext cx="60388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8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오프닝 기획서</a:t>
              </a:r>
              <a:endParaRPr lang="en-US" altLang="ko-KR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93C314-853A-0B0A-D54D-D9F85A850E84}"/>
                </a:ext>
              </a:extLst>
            </p:cNvPr>
            <p:cNvSpPr/>
            <p:nvPr/>
          </p:nvSpPr>
          <p:spPr>
            <a:xfrm>
              <a:off x="2774875" y="865118"/>
              <a:ext cx="6278633" cy="1608116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22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서포터의 홀딩 방법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몬스터는 서포터나 딜러에게 폭발 피해를 줍니다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폭발하기 전에 몬스터를 얼려보세요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홀딩 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있는 지점을 제외하고 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/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몬스터는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몬스터 홀딩에 성공하면 다음 스크립트 출력 전까지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키 입력 제한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AD77B8-10F2-C5F1-23F5-465737F46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2218217"/>
            <a:ext cx="554432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6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마을을 지키는 존재입니다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스크립트 출력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후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스페이스 바 입력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몬스터를 처치하지만 점수를 획득할 수 없습니다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홀딩 되어 있는 몬스터 처치 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있는 지점을 제외하고 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서포터는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/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몬스터는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위에 얼어 있는 몬스터 출력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홀딩 되어 있는 몬스터 처치 전까지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키 입력 제한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1D4433-71A8-B251-599A-3854A0CFB8BF}"/>
              </a:ext>
            </a:extLst>
          </p:cNvPr>
          <p:cNvGrpSpPr/>
          <p:nvPr/>
        </p:nvGrpSpPr>
        <p:grpSpPr>
          <a:xfrm>
            <a:off x="570729" y="2218217"/>
            <a:ext cx="5544324" cy="3096057"/>
            <a:chOff x="570729" y="2218217"/>
            <a:chExt cx="5544324" cy="30960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7364BD7-78E1-66BA-9156-F0B78ED65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729" y="2218217"/>
              <a:ext cx="5544324" cy="309605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AE1DC4A-D908-2D92-D230-62CFC4E14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5961" y="2647826"/>
              <a:ext cx="1109764" cy="134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19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조건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몬스터를 얼려 딜러의 스킬을 활성화 할 수 있습니다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활성화 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정해진 위치에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생성 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오브젝트 위치 좌표값 시트에 작성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있는 지점을 제외하고 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/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몬스터는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스킬이 활성화 되면 다음 스크립트 출력 전까지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키 입력 제한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4AFA52-E869-21A6-2316-B6DAC1F0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44" y="2218217"/>
            <a:ext cx="553479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8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701065-EF06-2DC3-CF9C-8E1F64D5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6" y="2218217"/>
            <a:ext cx="5544324" cy="31151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쉴드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쉴드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스킬을 사용하기 전 가디언을 보호하세요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스크립트 출력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15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후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스페이스 바 입력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일정 시간마다 쉴드를 사용하지만 서포터 또한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CTRL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쉴드를 줄 수 있습니다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가디언에게 쉴드 사용 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있는 지점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주변 한 칸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(3*3)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을 제외하고 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몬스터는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/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쉴드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가디언에게 쉴드 적용 시 다음 스크립트 출력 전까지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키 입력 제한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08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BE727E8-F4A1-233F-CB7F-5608F875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2218217"/>
            <a:ext cx="5544324" cy="31151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스킬을 사용하면 몬스터를 처치하고 점수를 획득합니다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몬스터가 많아질수록 더욱 큰 점수를 획득할 수 있습니다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스크립트 출력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후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OR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스페이스 바 입력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쉴드가 사라지기 전에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SHIFT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딜러의 스킬을 사용해보세요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/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딜러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몬스터는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쉴드  딜러에게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당하기 전까지 적용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사용으로 인한 점수 획득 이후 페이드 인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아웃 효과와 함께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메인화면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인게임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으로 이동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44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29082"/>
              </p:ext>
            </p:extLst>
          </p:nvPr>
        </p:nvGraphicFramePr>
        <p:xfrm>
          <a:off x="211382" y="850295"/>
          <a:ext cx="1176290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2023.08.15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튜토리얼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2023.08.16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오프닝 컷신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진입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시작 버튼 클릭 시 바로 오프닝 컷신 화면으로 전환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오브젝트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맞는 컷신 이미지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Oppening_img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맞는 텍스트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Oppening_TextBox_img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스킵버튼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오브젝트 위치 좌표값 시트 참고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accent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전환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 버튼 클릭 시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튜토리얼 화면으로 바로 이동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오프닝 컷신의 다음 스크립트 전환 조건은 모두 동일하며 충족했을 때 다음 화면으로 이동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스크립트 출력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후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스페이스 바 입력</a:t>
            </a:r>
            <a:endParaRPr lang="en-US" altLang="ko-KR" sz="1200" dirty="0">
              <a:solidFill>
                <a:schemeClr val="accent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43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C56242-FB67-4541-A412-A70BD88713ED}"/>
              </a:ext>
            </a:extLst>
          </p:cNvPr>
          <p:cNvGrpSpPr/>
          <p:nvPr/>
        </p:nvGrpSpPr>
        <p:grpSpPr>
          <a:xfrm>
            <a:off x="268893" y="3895726"/>
            <a:ext cx="4055572" cy="2273778"/>
            <a:chOff x="3453388" y="1710065"/>
            <a:chExt cx="3049751" cy="171548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0EF2D2C-CFE9-0A93-2633-A76DA5E32FC8}"/>
                </a:ext>
              </a:extLst>
            </p:cNvPr>
            <p:cNvSpPr/>
            <p:nvPr/>
          </p:nvSpPr>
          <p:spPr>
            <a:xfrm>
              <a:off x="3453388" y="1710065"/>
              <a:ext cx="3049751" cy="171548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C1D5EF-903D-0E75-1543-36E071FF2E49}"/>
                </a:ext>
              </a:extLst>
            </p:cNvPr>
            <p:cNvSpPr/>
            <p:nvPr/>
          </p:nvSpPr>
          <p:spPr>
            <a:xfrm>
              <a:off x="6135335" y="1741797"/>
              <a:ext cx="337800" cy="12278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스킵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3C0E355-9B6A-3A58-1176-E1063FB06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6266" y="1962872"/>
              <a:ext cx="1623995" cy="817333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B0110A-E77C-0DB5-E2F8-EB70F940AD86}"/>
                </a:ext>
              </a:extLst>
            </p:cNvPr>
            <p:cNvSpPr/>
            <p:nvPr/>
          </p:nvSpPr>
          <p:spPr>
            <a:xfrm>
              <a:off x="4166266" y="2826630"/>
              <a:ext cx="1623995" cy="34611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텍스트</a:t>
              </a:r>
              <a:endPara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B7DAF5B-5B8B-4A9C-9643-56E694BA9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93" y="1702708"/>
            <a:ext cx="3049751" cy="172284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68942D-B3CF-4AAD-A933-740426BFDBBD}"/>
              </a:ext>
            </a:extLst>
          </p:cNvPr>
          <p:cNvSpPr/>
          <p:nvPr/>
        </p:nvSpPr>
        <p:spPr>
          <a:xfrm>
            <a:off x="1321004" y="2654260"/>
            <a:ext cx="943897" cy="259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6504911-BC67-4787-AE04-C753AA948D05}"/>
              </a:ext>
            </a:extLst>
          </p:cNvPr>
          <p:cNvSpPr/>
          <p:nvPr/>
        </p:nvSpPr>
        <p:spPr>
          <a:xfrm>
            <a:off x="268893" y="1317739"/>
            <a:ext cx="100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화면 진입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EF2E96-7F2F-4D12-B0BD-9539587EB91B}"/>
              </a:ext>
            </a:extLst>
          </p:cNvPr>
          <p:cNvSpPr/>
          <p:nvPr/>
        </p:nvSpPr>
        <p:spPr>
          <a:xfrm>
            <a:off x="268893" y="3526393"/>
            <a:ext cx="138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필요 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04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구도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03E221-F087-47BD-9099-E8EAC3E9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86" y="1123828"/>
            <a:ext cx="4098085" cy="2305172"/>
          </a:xfrm>
          <a:prstGeom prst="rect">
            <a:avLst/>
          </a:prstGeom>
        </p:spPr>
      </p:pic>
      <p:pic>
        <p:nvPicPr>
          <p:cNvPr id="1028" name="Picture 4" descr="https://i.pinimg.com/564x/3f/4a/bb/3f4abb18d7e2a08c2039e219d0e2ac15.jpg">
            <a:extLst>
              <a:ext uri="{FF2B5EF4-FFF2-40B4-BE49-F238E27FC236}">
                <a16:creationId xmlns:a16="http://schemas.microsoft.com/office/drawing/2014/main" id="{936855B9-BE3E-499D-9C79-C73A4476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68671" y="2881299"/>
            <a:ext cx="2619670" cy="410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77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구도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9F005D-518F-4D55-AEA8-6737208E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66" y="1422082"/>
            <a:ext cx="7248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8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구도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6C944-C8D1-43EE-9E39-A94B2C62C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97" y="2218217"/>
            <a:ext cx="5504103" cy="30960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EEDE4FA-171A-4A3E-85F9-086C9A2E5E9D}"/>
              </a:ext>
            </a:extLst>
          </p:cNvPr>
          <p:cNvGrpSpPr/>
          <p:nvPr/>
        </p:nvGrpSpPr>
        <p:grpSpPr>
          <a:xfrm>
            <a:off x="11765419" y="6380152"/>
            <a:ext cx="225170" cy="351012"/>
            <a:chOff x="761016" y="2126658"/>
            <a:chExt cx="2347943" cy="318761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AF1BE8C-B2A2-4590-80EC-42EB60268208}"/>
                </a:ext>
              </a:extLst>
            </p:cNvPr>
            <p:cNvSpPr/>
            <p:nvPr/>
          </p:nvSpPr>
          <p:spPr>
            <a:xfrm>
              <a:off x="1080561" y="3777624"/>
              <a:ext cx="1708851" cy="15366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웃는 얼굴 1">
              <a:extLst>
                <a:ext uri="{FF2B5EF4-FFF2-40B4-BE49-F238E27FC236}">
                  <a16:creationId xmlns:a16="http://schemas.microsoft.com/office/drawing/2014/main" id="{A15DAFF6-4445-4896-8C96-0EE59876BB9B}"/>
                </a:ext>
              </a:extLst>
            </p:cNvPr>
            <p:cNvSpPr/>
            <p:nvPr/>
          </p:nvSpPr>
          <p:spPr>
            <a:xfrm>
              <a:off x="761016" y="2126658"/>
              <a:ext cx="2347943" cy="2124006"/>
            </a:xfrm>
            <a:prstGeom prst="smileyFac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2AD6111-CC0A-42C1-9BBD-B41480C28557}"/>
                </a:ext>
              </a:extLst>
            </p:cNvPr>
            <p:cNvSpPr/>
            <p:nvPr/>
          </p:nvSpPr>
          <p:spPr>
            <a:xfrm>
              <a:off x="1113344" y="3262343"/>
              <a:ext cx="1539732" cy="76493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765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구도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12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0D2948-3222-4F81-991E-EF5F6D4F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19" y="1826649"/>
            <a:ext cx="2864982" cy="21377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48F4A7-D609-4814-92C1-BB2561DE1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522" y="2362691"/>
            <a:ext cx="2843630" cy="34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3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7ABE8811-E2AE-00B2-4F80-514E88E8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3" y="3899594"/>
            <a:ext cx="4055572" cy="226991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EF2D2C-CFE9-0A93-2633-A76DA5E32FC8}"/>
              </a:ext>
            </a:extLst>
          </p:cNvPr>
          <p:cNvSpPr/>
          <p:nvPr/>
        </p:nvSpPr>
        <p:spPr>
          <a:xfrm>
            <a:off x="3453388" y="1710065"/>
            <a:ext cx="3049751" cy="1715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C1D5EF-903D-0E75-1543-36E071FF2E49}"/>
              </a:ext>
            </a:extLst>
          </p:cNvPr>
          <p:cNvSpPr/>
          <p:nvPr/>
        </p:nvSpPr>
        <p:spPr>
          <a:xfrm>
            <a:off x="6135335" y="1722634"/>
            <a:ext cx="337800" cy="12278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스킵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3C0E355-9B6A-3A58-1176-E1063FB06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266" y="1962872"/>
            <a:ext cx="1623995" cy="81733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B0110A-E77C-0DB5-E2F8-EB70F940AD86}"/>
              </a:ext>
            </a:extLst>
          </p:cNvPr>
          <p:cNvSpPr/>
          <p:nvPr/>
        </p:nvSpPr>
        <p:spPr>
          <a:xfrm>
            <a:off x="4166266" y="2826630"/>
            <a:ext cx="1623995" cy="346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텍스트</a:t>
            </a:r>
            <a:endParaRPr lang="ko-KR" altLang="en-US" sz="105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531E51-E1D1-3548-D1F6-CBA76CFA39C1}"/>
              </a:ext>
            </a:extLst>
          </p:cNvPr>
          <p:cNvSpPr/>
          <p:nvPr/>
        </p:nvSpPr>
        <p:spPr>
          <a:xfrm>
            <a:off x="6105332" y="1710066"/>
            <a:ext cx="397807" cy="147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5E1DFB-B009-2B20-E52B-0BE919BBCCF7}"/>
              </a:ext>
            </a:extLst>
          </p:cNvPr>
          <p:cNvSpPr/>
          <p:nvPr/>
        </p:nvSpPr>
        <p:spPr>
          <a:xfrm>
            <a:off x="268892" y="1710065"/>
            <a:ext cx="3049751" cy="1715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ADCDF7-A105-8F53-D45A-3177942D5B3A}"/>
              </a:ext>
            </a:extLst>
          </p:cNvPr>
          <p:cNvSpPr/>
          <p:nvPr/>
        </p:nvSpPr>
        <p:spPr>
          <a:xfrm>
            <a:off x="2950851" y="1735203"/>
            <a:ext cx="337800" cy="12278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스킵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9D35B79-FB2E-143A-775C-EA89A0E0C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70" y="1962872"/>
            <a:ext cx="1623995" cy="81733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DC2E9B-94EB-999A-F015-D457F311CF03}"/>
              </a:ext>
            </a:extLst>
          </p:cNvPr>
          <p:cNvSpPr/>
          <p:nvPr/>
        </p:nvSpPr>
        <p:spPr>
          <a:xfrm>
            <a:off x="981770" y="2824490"/>
            <a:ext cx="1623995" cy="346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마지막 컷신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878324-5D69-6B1E-0FE4-810E3126FAF4}"/>
              </a:ext>
            </a:extLst>
          </p:cNvPr>
          <p:cNvSpPr/>
          <p:nvPr/>
        </p:nvSpPr>
        <p:spPr>
          <a:xfrm>
            <a:off x="948232" y="2788105"/>
            <a:ext cx="1691070" cy="439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진입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오프닝 컷신 마지막 화면 출력 이후 다음 화면으로 전환하는 조건이 충족되면 튜토리얼 화면으로 전환 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문서 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3Page</a:t>
            </a: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화면 전환 참고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오프닝 컷신 스킵 시 바로 튜토리얼 화면으로 전환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오브젝트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*1 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(Z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개만 남아 있는 상태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*1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*1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*2 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각 종류별로 하나 씩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타이머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X, </a:t>
            </a:r>
            <a:r>
              <a:rPr lang="ko-KR" altLang="en-US" sz="1200" dirty="0" err="1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스킵버튼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추가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오브젝트 위치 좌표값 시트에 작성 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현재 버전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 </a:t>
            </a: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수정 필요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accent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전환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 버튼 클릭 시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메인 화면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인게임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으로 바로 이동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 전환 조건이 충족했을 때 다음 화면으로 이동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accent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7E601A-7845-97AE-8E21-BAC9B4383443}"/>
              </a:ext>
            </a:extLst>
          </p:cNvPr>
          <p:cNvSpPr/>
          <p:nvPr/>
        </p:nvSpPr>
        <p:spPr>
          <a:xfrm>
            <a:off x="261211" y="1317739"/>
            <a:ext cx="100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화면 진입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64F1F5-B743-341F-F63E-716F616D7009}"/>
              </a:ext>
            </a:extLst>
          </p:cNvPr>
          <p:cNvSpPr/>
          <p:nvPr/>
        </p:nvSpPr>
        <p:spPr>
          <a:xfrm>
            <a:off x="271431" y="3526393"/>
            <a:ext cx="138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필요 오브젝트</a:t>
            </a:r>
            <a:endParaRPr lang="ko-KR" altLang="en-US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65D237B-CB75-C447-1BC4-EE99E5B04EF3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>
            <a:off x="1466850" y="4688257"/>
            <a:ext cx="668384" cy="174949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C936D3-9BDF-C3A9-C7FB-081894F2586B}"/>
              </a:ext>
            </a:extLst>
          </p:cNvPr>
          <p:cNvSpPr/>
          <p:nvPr/>
        </p:nvSpPr>
        <p:spPr>
          <a:xfrm>
            <a:off x="2135234" y="6253089"/>
            <a:ext cx="3405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처음 화면에 생성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X,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이후 진행 중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04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34106A8-5B13-BEA1-DAEB-216DD6EF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2218217"/>
            <a:ext cx="5544324" cy="30960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서포터의 이동 방법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통해 이동할 수 있습니다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목표 지점까지 도달하세요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목표 지점에 서포터 캐릭터가 도달 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목표 지점을 제외하고 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서포터는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도착 지점에 도달하면 다음 스크립트 출력 전까지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키 입력 제한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1252</Words>
  <Application>Microsoft Office PowerPoint</Application>
  <PresentationFormat>와이드스크린</PresentationFormat>
  <Paragraphs>213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Sandoll 삼립호빵체 TTF Outline</vt:lpstr>
      <vt:lpstr>더잠실 5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269</cp:revision>
  <dcterms:created xsi:type="dcterms:W3CDTF">2023-08-15T08:27:38Z</dcterms:created>
  <dcterms:modified xsi:type="dcterms:W3CDTF">2023-08-16T12:41:12Z</dcterms:modified>
</cp:coreProperties>
</file>